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054ca44a4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054ca44a4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7054ca44a4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7054ca44a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054ca44a4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7054ca44a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054ca44a4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7054ca44a4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707fa3edc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707fa3edc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707fa3edc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707fa3edc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7054ca44a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054ca44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054ca44a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7054ca44a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054ca44a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7054ca44a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7054ca44a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7054ca44a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7054ca44a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7054ca44a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7054ca44a4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7054ca44a4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sign_hash &amp;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check_hash</a:t>
            </a:r>
            <a:r>
              <a:rPr lang="en-GB"/>
              <a:t> 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Ensuring</a:t>
            </a:r>
            <a:r>
              <a:rPr lang="en-GB"/>
              <a:t> that your hashes were not modified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Check_hash -m</a:t>
            </a:r>
            <a:endParaRPr/>
          </a:p>
        </p:txBody>
      </p:sp>
      <p:sp>
        <p:nvSpPr>
          <p:cNvPr id="284" name="Google Shape;284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Program</a:t>
            </a:r>
            <a:r>
              <a:rPr lang="en-GB" sz="1400"/>
              <a:t> checks to see if the manifest has been tampered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Checks the following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Each signed line passes the sign test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File </a:t>
            </a:r>
            <a:r>
              <a:rPr lang="en-GB" sz="1400"/>
              <a:t>length</a:t>
            </a:r>
            <a:r>
              <a:rPr lang="en-GB" sz="1400"/>
              <a:t> of manifest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Hash of manifest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Signature</a:t>
            </a:r>
            <a:r>
              <a:rPr lang="en-GB" sz="1400"/>
              <a:t> of hash of manifest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Duplicative nonces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Will report all failures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Verbose mode will report </a:t>
            </a:r>
            <a:r>
              <a:rPr lang="en-GB" sz="1400"/>
              <a:t>successes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Will report both failure and </a:t>
            </a:r>
            <a:r>
              <a:rPr lang="en-GB" sz="1400"/>
              <a:t>success</a:t>
            </a:r>
            <a:r>
              <a:rPr lang="en-GB" sz="1400"/>
              <a:t> of signature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Did not want to report nothing incase someone </a:t>
            </a:r>
            <a:r>
              <a:rPr lang="en-GB" sz="1400"/>
              <a:t>terminates</a:t>
            </a:r>
            <a:r>
              <a:rPr lang="en-GB" sz="1400"/>
              <a:t> the </a:t>
            </a:r>
            <a:r>
              <a:rPr lang="en-GB" sz="1400"/>
              <a:t>program early</a:t>
            </a:r>
            <a:r>
              <a:rPr lang="en-GB" sz="1400"/>
              <a:t> </a:t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Check_hash (without the -m option)</a:t>
            </a:r>
            <a:endParaRPr/>
          </a:p>
        </p:txBody>
      </p:sp>
      <p:sp>
        <p:nvSpPr>
          <p:cNvPr id="290" name="Google Shape;290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Checks the manifest just like check_hash -m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Also checks against the </a:t>
            </a:r>
            <a:r>
              <a:rPr lang="en-GB"/>
              <a:t>directory</a:t>
            </a:r>
            <a:r>
              <a:rPr lang="en-GB"/>
              <a:t> and reports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File size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Last modify date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 Hash of file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If files are in the manifest that are not in the directory listing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If files are in the directory listing and not in the manifest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Two reporting modes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Normal will report only mis-matches (</a:t>
            </a:r>
            <a:r>
              <a:rPr lang="en-GB"/>
              <a:t>labeled</a:t>
            </a:r>
            <a:r>
              <a:rPr lang="en-GB"/>
              <a:t> failures) and the correct signature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Verbose will report all matches (</a:t>
            </a:r>
            <a:r>
              <a:rPr lang="en-GB"/>
              <a:t>labeled</a:t>
            </a:r>
            <a:r>
              <a:rPr lang="en-GB"/>
              <a:t> correct) and mis-matches (</a:t>
            </a:r>
            <a:r>
              <a:rPr lang="en-GB"/>
              <a:t>labeled</a:t>
            </a:r>
            <a:r>
              <a:rPr lang="en-GB"/>
              <a:t> failures)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would I do next?</a:t>
            </a:r>
            <a:endParaRPr/>
          </a:p>
        </p:txBody>
      </p:sp>
      <p:sp>
        <p:nvSpPr>
          <p:cNvPr id="296" name="Google Shape;296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Test on windows machines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Break out other files into more specific file type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B</a:t>
            </a:r>
            <a:r>
              <a:rPr lang="en-GB" sz="1300"/>
              <a:t>lock, character device,pipe, socket 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Add a flag to allow people to follow symbolic links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Could cause </a:t>
            </a:r>
            <a:r>
              <a:rPr lang="en-GB"/>
              <a:t>infinite</a:t>
            </a:r>
            <a:r>
              <a:rPr lang="en-GB"/>
              <a:t> loops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Need to handle broken links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See if there is a way of handling really large files </a:t>
            </a:r>
            <a:r>
              <a:rPr lang="en-GB"/>
              <a:t>quickly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/proc/kmem is 128T in my local machine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Since </a:t>
            </a:r>
            <a:r>
              <a:rPr lang="en-GB"/>
              <a:t>program</a:t>
            </a:r>
            <a:r>
              <a:rPr lang="en-GB"/>
              <a:t> is mostly IO bound could make it more </a:t>
            </a:r>
            <a:r>
              <a:rPr lang="en-GB"/>
              <a:t>resilient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Hash 512 then 256 the hash (incase any fail)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Sign with two </a:t>
            </a:r>
            <a:r>
              <a:rPr lang="en-GB"/>
              <a:t>algorithms</a:t>
            </a:r>
            <a:r>
              <a:rPr lang="en-GB"/>
              <a:t>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would I do next?</a:t>
            </a:r>
            <a:endParaRPr/>
          </a:p>
        </p:txBody>
      </p:sp>
      <p:sp>
        <p:nvSpPr>
          <p:cNvPr id="302" name="Google Shape;302;p2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Break the code out into more functions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Make it easier to read and reduce duplicated code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Add different signature algorithms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Code  does not have crypto agility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Use a quantum computing resistant hash based signature algorithm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Separate out sign and check libraries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Architecture</a:t>
            </a:r>
            <a:endParaRPr/>
          </a:p>
        </p:txBody>
      </p:sp>
      <p:sp>
        <p:nvSpPr>
          <p:cNvPr id="308" name="Google Shape;308;p30"/>
          <p:cNvSpPr/>
          <p:nvPr/>
        </p:nvSpPr>
        <p:spPr>
          <a:xfrm>
            <a:off x="1099100" y="1213525"/>
            <a:ext cx="2908500" cy="1491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Main thread: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Parses command line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Creates file list to hash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Reads manifest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Reads/Writes Publc Key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Create, read or check header and footer of manifest</a:t>
            </a:r>
            <a:endParaRPr/>
          </a:p>
        </p:txBody>
      </p:sp>
      <p:sp>
        <p:nvSpPr>
          <p:cNvPr id="309" name="Google Shape;309;p30"/>
          <p:cNvSpPr/>
          <p:nvPr/>
        </p:nvSpPr>
        <p:spPr>
          <a:xfrm>
            <a:off x="5227575" y="2367925"/>
            <a:ext cx="2908500" cy="95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Writer thread: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Writes output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Creates progress bars</a:t>
            </a:r>
            <a:endParaRPr/>
          </a:p>
        </p:txBody>
      </p:sp>
      <p:sp>
        <p:nvSpPr>
          <p:cNvPr id="310" name="Google Shape;310;p30"/>
          <p:cNvSpPr/>
          <p:nvPr/>
        </p:nvSpPr>
        <p:spPr>
          <a:xfrm>
            <a:off x="1099100" y="3470800"/>
            <a:ext cx="2908500" cy="95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Pool of N crypto threads: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Read and hashes files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Checks signatures</a:t>
            </a:r>
            <a:endParaRPr/>
          </a:p>
        </p:txBody>
      </p:sp>
      <p:sp>
        <p:nvSpPr>
          <p:cNvPr id="311" name="Google Shape;311;p30"/>
          <p:cNvSpPr/>
          <p:nvPr/>
        </p:nvSpPr>
        <p:spPr>
          <a:xfrm>
            <a:off x="1036775" y="3545125"/>
            <a:ext cx="2908500" cy="95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Pool of N crypto threads: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Read and hashes files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Checks signatures</a:t>
            </a:r>
            <a:endParaRPr/>
          </a:p>
        </p:txBody>
      </p:sp>
      <p:sp>
        <p:nvSpPr>
          <p:cNvPr id="312" name="Google Shape;312;p30"/>
          <p:cNvSpPr/>
          <p:nvPr/>
        </p:nvSpPr>
        <p:spPr>
          <a:xfrm>
            <a:off x="964675" y="3648725"/>
            <a:ext cx="2908500" cy="95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Pool of N crypto threads: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Read and hashes files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Checks signatures</a:t>
            </a:r>
            <a:endParaRPr/>
          </a:p>
        </p:txBody>
      </p:sp>
      <p:cxnSp>
        <p:nvCxnSpPr>
          <p:cNvPr id="313" name="Google Shape;313;p30"/>
          <p:cNvCxnSpPr>
            <a:stCxn id="308" idx="2"/>
            <a:endCxn id="311" idx="0"/>
          </p:cNvCxnSpPr>
          <p:nvPr/>
        </p:nvCxnSpPr>
        <p:spPr>
          <a:xfrm flipH="1">
            <a:off x="2490950" y="2704825"/>
            <a:ext cx="62400" cy="840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4" name="Google Shape;314;p30"/>
          <p:cNvSpPr txBox="1"/>
          <p:nvPr/>
        </p:nvSpPr>
        <p:spPr>
          <a:xfrm>
            <a:off x="1190875" y="2816425"/>
            <a:ext cx="1322100" cy="280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Files to hash</a:t>
            </a:r>
            <a:endParaRPr/>
          </a:p>
        </p:txBody>
      </p:sp>
      <p:cxnSp>
        <p:nvCxnSpPr>
          <p:cNvPr id="315" name="Google Shape;315;p30"/>
          <p:cNvCxnSpPr>
            <a:stCxn id="308" idx="3"/>
            <a:endCxn id="309" idx="0"/>
          </p:cNvCxnSpPr>
          <p:nvPr/>
        </p:nvCxnSpPr>
        <p:spPr>
          <a:xfrm>
            <a:off x="4007600" y="1959175"/>
            <a:ext cx="2674200" cy="408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6" name="Google Shape;316;p30"/>
          <p:cNvSpPr txBox="1"/>
          <p:nvPr/>
        </p:nvSpPr>
        <p:spPr>
          <a:xfrm>
            <a:off x="4683650" y="1697800"/>
            <a:ext cx="1715100" cy="280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Print </a:t>
            </a:r>
            <a:r>
              <a:rPr lang="en-GB"/>
              <a:t>Messages</a:t>
            </a:r>
            <a:endParaRPr/>
          </a:p>
        </p:txBody>
      </p:sp>
      <p:cxnSp>
        <p:nvCxnSpPr>
          <p:cNvPr id="317" name="Google Shape;317;p30"/>
          <p:cNvCxnSpPr>
            <a:stCxn id="311" idx="3"/>
            <a:endCxn id="309" idx="2"/>
          </p:cNvCxnSpPr>
          <p:nvPr/>
        </p:nvCxnSpPr>
        <p:spPr>
          <a:xfrm flipH="1" rot="10800000">
            <a:off x="3945275" y="3319525"/>
            <a:ext cx="2736600" cy="701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8" name="Google Shape;318;p30"/>
          <p:cNvSpPr txBox="1"/>
          <p:nvPr/>
        </p:nvSpPr>
        <p:spPr>
          <a:xfrm>
            <a:off x="4795675" y="3880825"/>
            <a:ext cx="1603200" cy="280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Print Messages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does this exist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How do you know that the list of files your looking at was not modified?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List of hashes.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So, how do you know that those hashes were not messed with?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You can sign these hashes.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Now you just need to keep the public key to check the signature with </a:t>
            </a:r>
            <a:r>
              <a:rPr lang="en-GB" sz="1800">
                <a:latin typeface="Arial"/>
                <a:ea typeface="Arial"/>
                <a:cs typeface="Arial"/>
                <a:sym typeface="Arial"/>
              </a:rPr>
              <a:t>integrity</a:t>
            </a:r>
            <a:r>
              <a:rPr lang="en-GB" sz="1800">
                <a:latin typeface="Arial"/>
                <a:ea typeface="Arial"/>
                <a:cs typeface="Arial"/>
                <a:sym typeface="Arial"/>
              </a:rPr>
              <a:t>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Write it to WORM, put the key on the block-chain, etc.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sign_hash</a:t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Creates a manifest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Document that records hashes and signs them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Creates a public key file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Writes this out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Does not save the private key file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Reduces </a:t>
            </a:r>
            <a:r>
              <a:rPr lang="en-GB" sz="1800"/>
              <a:t>ability</a:t>
            </a:r>
            <a:r>
              <a:rPr lang="en-GB" sz="1800"/>
              <a:t> to tamper with file in the future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Allows creator to include a header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Would be useful to include the person who executed the </a:t>
            </a:r>
            <a:r>
              <a:rPr lang="en-GB" sz="1800"/>
              <a:t>program</a:t>
            </a:r>
            <a:r>
              <a:rPr lang="en-GB" sz="1800"/>
              <a:t> and possibly a case number.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Manifest file - Section 1</a:t>
            </a:r>
            <a:endParaRPr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Manifest version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Command line used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Hash used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Signature a</a:t>
            </a:r>
            <a:r>
              <a:rPr lang="en-GB" sz="1800">
                <a:latin typeface="Arial"/>
                <a:ea typeface="Arial"/>
                <a:cs typeface="Arial"/>
                <a:sym typeface="Arial"/>
              </a:rPr>
              <a:t>lgorithm</a:t>
            </a:r>
            <a:r>
              <a:rPr lang="en-GB" sz="1800">
                <a:latin typeface="Arial"/>
                <a:ea typeface="Arial"/>
                <a:cs typeface="Arial"/>
                <a:sym typeface="Arial"/>
              </a:rPr>
              <a:t> used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Optional included header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Start time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Number of threads used to </a:t>
            </a:r>
            <a:r>
              <a:rPr lang="en-GB" sz="1800">
                <a:latin typeface="Arial"/>
                <a:ea typeface="Arial"/>
                <a:cs typeface="Arial"/>
                <a:sym typeface="Arial"/>
              </a:rPr>
              <a:t>construct</a:t>
            </a:r>
            <a:r>
              <a:rPr lang="en-GB" sz="1800">
                <a:latin typeface="Arial"/>
                <a:ea typeface="Arial"/>
                <a:cs typeface="Arial"/>
                <a:sym typeface="Arial"/>
              </a:rPr>
              <a:t> this file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Manifest file - Section 2</a:t>
            </a:r>
            <a:endParaRPr/>
          </a:p>
        </p:txBody>
      </p:sp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&lt;type of file&gt;|&lt;size in bytes&gt;|&lt;last modified time&gt;|&lt;hash of file&gt;|&lt;nonce&gt;|&lt;signature of previous 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fields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 in line&gt;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&lt;type of file&gt;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Dir, File or other (e.g. block file)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Add symlink if it is a link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&lt;hash&gt;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Non-hashable files (e.g. Directories, /dev/random) have a hash of 0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&lt;non-files&gt;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Non files (e.g. /dev/random, bad symlinks) have a last modified date of 00/00/0000 00:00:00 and size 0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Manifest file - Section 3</a:t>
            </a:r>
            <a:endParaRPr/>
          </a:p>
        </p:txBody>
      </p:sp>
      <p:sp>
        <p:nvSpPr>
          <p:cNvPr id="259" name="Google Shape;259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Elapsed time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Number of files hashed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Total byte count of files hashed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Speed in MBps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Average byte count per file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Nonce for the file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Size of file (so far)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Hash of file (so far)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Signature of hash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Recommendations on hashing</a:t>
            </a:r>
            <a:endParaRPr/>
          </a:p>
        </p:txBody>
      </p:sp>
      <p:sp>
        <p:nvSpPr>
          <p:cNvPr id="265" name="Google Shape;265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SHA1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Use only if you are trying to line this up with threat intelligence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SHA256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Minimum size for NIST’s approval for use past 2030, this is the default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SHA 512</a:t>
            </a:r>
            <a:endParaRPr/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Due to block size 30% faster to hash larger files than SHA256 on 64 bit machines</a:t>
            </a:r>
            <a:endParaRPr sz="1300"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SHA-512/256</a:t>
            </a:r>
            <a:endParaRPr/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Possibly a tradeoff of length and speed.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does public key file look like?</a:t>
            </a:r>
            <a:endParaRPr/>
          </a:p>
        </p:txBody>
      </p:sp>
      <p:sp>
        <p:nvSpPr>
          <p:cNvPr id="271" name="Google Shape;271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This is a YAML file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 sz="1300"/>
              <a:t>Public ED25519 -&gt; Type of public key encryption used</a:t>
            </a:r>
            <a:endParaRPr sz="1300"/>
          </a:p>
          <a:p>
            <a:pPr indent="-311150" lvl="1" marL="914400" rtl="0" algn="l">
              <a:spcBef>
                <a:spcPts val="160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F9DAF….  -&gt;  Hexadecimal representation of the public key</a:t>
            </a:r>
            <a:endParaRPr sz="1300"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This EC asymmetric key is a 256  byte key.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Meets NIST’S standards for use after 2030.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Future versions might have different versions of public key encryption.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No need to save private key.  Removes ability of changing manifest later.</a:t>
            </a:r>
            <a:endParaRPr/>
          </a:p>
        </p:txBody>
      </p:sp>
      <p:sp>
        <p:nvSpPr>
          <p:cNvPr id="272" name="Google Shape;272;p24"/>
          <p:cNvSpPr txBox="1"/>
          <p:nvPr/>
        </p:nvSpPr>
        <p:spPr>
          <a:xfrm>
            <a:off x="745200" y="3879575"/>
            <a:ext cx="7510800" cy="11145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---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Public ED25519: F9DAF55DC42197A5A294B7C67682406DD85A1631A46159410D3BF0D2321BF81E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so many nonces?</a:t>
            </a:r>
            <a:endParaRPr/>
          </a:p>
        </p:txBody>
      </p:sp>
      <p:sp>
        <p:nvSpPr>
          <p:cNvPr id="278" name="Google Shape;278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If you are imaging a computer, the person who created the files can put any file they want on the machine.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Directories are very vulnerable as a malicious file creator can create a directory of any type and set the last modified date to whatever they wanted.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This means that they might be able to perform a known and partly chosen plaintext.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To make reversing the private key much harder each line has a nonce.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We made these nonces unique in a file so that one can’t reuse a line in a manifest file.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The hash and size of the file also makes this infeasible.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 have a 50% chance of a collision at 2^64 files. The program deals with this by warning the user and generating a new nonce. If you have a large amount, collisions will increase and it will take longer to generate a manifest ( at 2^128 lines, impossible).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